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280" r:id="rId3"/>
    <p:sldId id="270" r:id="rId4"/>
    <p:sldId id="266" r:id="rId5"/>
    <p:sldId id="272" r:id="rId6"/>
    <p:sldId id="267" r:id="rId7"/>
    <p:sldId id="269" r:id="rId8"/>
    <p:sldId id="271" r:id="rId9"/>
    <p:sldId id="273" r:id="rId10"/>
    <p:sldId id="275" r:id="rId11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83"/>
    <p:restoredTop sz="94707"/>
  </p:normalViewPr>
  <p:slideViewPr>
    <p:cSldViewPr snapToGrid="0" snapToObjects="1">
      <p:cViewPr varScale="1">
        <p:scale>
          <a:sx n="72" d="100"/>
          <a:sy n="72" d="100"/>
        </p:scale>
        <p:origin x="7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58D0F5-3C56-0C44-ABC5-399E042874E3}" type="doc">
      <dgm:prSet loTypeId="urn:microsoft.com/office/officeart/2008/layout/VerticalCurvedList" loCatId="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E073833B-3AE7-5741-8ACB-CE225DF00C91}">
      <dgm:prSet phldrT="[Texto]" custT="1"/>
      <dgm:spPr/>
      <dgm:t>
        <a:bodyPr/>
        <a:lstStyle/>
        <a:p>
          <a:pPr algn="r"/>
          <a:r>
            <a:rPr lang="es-ES" sz="2400" b="1" u="none" dirty="0"/>
            <a:t>Desarrollo de Épica</a:t>
          </a:r>
        </a:p>
      </dgm:t>
    </dgm:pt>
    <dgm:pt modelId="{3687C7AC-CD02-BB4D-BDF8-28B682AA10E1}" type="parTrans" cxnId="{83CC5DAA-3B8E-9E44-8481-611D2380A4A7}">
      <dgm:prSet/>
      <dgm:spPr/>
      <dgm:t>
        <a:bodyPr/>
        <a:lstStyle/>
        <a:p>
          <a:endParaRPr lang="es-ES" sz="1050" b="1" u="none"/>
        </a:p>
      </dgm:t>
    </dgm:pt>
    <dgm:pt modelId="{D905E06D-6581-544A-9B9E-403C15E22F16}" type="sibTrans" cxnId="{83CC5DAA-3B8E-9E44-8481-611D2380A4A7}">
      <dgm:prSet/>
      <dgm:spPr/>
      <dgm:t>
        <a:bodyPr/>
        <a:lstStyle/>
        <a:p>
          <a:endParaRPr lang="es-ES" sz="1050" b="1" u="none"/>
        </a:p>
      </dgm:t>
    </dgm:pt>
    <dgm:pt modelId="{77AB47EB-047D-A84A-93CF-5A58EBD0E8E8}" type="pres">
      <dgm:prSet presAssocID="{1658D0F5-3C56-0C44-ABC5-399E042874E3}" presName="Name0" presStyleCnt="0">
        <dgm:presLayoutVars>
          <dgm:chMax val="7"/>
          <dgm:chPref val="7"/>
          <dgm:dir/>
        </dgm:presLayoutVars>
      </dgm:prSet>
      <dgm:spPr/>
    </dgm:pt>
    <dgm:pt modelId="{BBA4C38C-61D4-D449-B37A-093337970611}" type="pres">
      <dgm:prSet presAssocID="{1658D0F5-3C56-0C44-ABC5-399E042874E3}" presName="Name1" presStyleCnt="0"/>
      <dgm:spPr/>
    </dgm:pt>
    <dgm:pt modelId="{648D7B60-6BC4-B745-8057-3CF7D5CB2908}" type="pres">
      <dgm:prSet presAssocID="{1658D0F5-3C56-0C44-ABC5-399E042874E3}" presName="cycle" presStyleCnt="0"/>
      <dgm:spPr/>
    </dgm:pt>
    <dgm:pt modelId="{8E1423D3-F635-A540-A56B-6374D7EC83CB}" type="pres">
      <dgm:prSet presAssocID="{1658D0F5-3C56-0C44-ABC5-399E042874E3}" presName="srcNode" presStyleLbl="node1" presStyleIdx="0" presStyleCnt="1"/>
      <dgm:spPr/>
    </dgm:pt>
    <dgm:pt modelId="{1DDCE544-2C5C-7641-A32B-A23A8F13EA74}" type="pres">
      <dgm:prSet presAssocID="{1658D0F5-3C56-0C44-ABC5-399E042874E3}" presName="conn" presStyleLbl="parChTrans1D2" presStyleIdx="0" presStyleCnt="1"/>
      <dgm:spPr/>
    </dgm:pt>
    <dgm:pt modelId="{6D90E21C-12AC-D245-84BE-061E283B2FD2}" type="pres">
      <dgm:prSet presAssocID="{1658D0F5-3C56-0C44-ABC5-399E042874E3}" presName="extraNode" presStyleLbl="node1" presStyleIdx="0" presStyleCnt="1"/>
      <dgm:spPr/>
    </dgm:pt>
    <dgm:pt modelId="{411E2919-DC55-1E40-8D01-37167686BB66}" type="pres">
      <dgm:prSet presAssocID="{1658D0F5-3C56-0C44-ABC5-399E042874E3}" presName="dstNode" presStyleLbl="node1" presStyleIdx="0" presStyleCnt="1"/>
      <dgm:spPr/>
    </dgm:pt>
    <dgm:pt modelId="{6F3E0A38-58B0-274E-9C9A-417C4D8D4EF4}" type="pres">
      <dgm:prSet presAssocID="{E073833B-3AE7-5741-8ACB-CE225DF00C91}" presName="text_1" presStyleLbl="node1" presStyleIdx="0" presStyleCnt="1" custScaleX="102745" custScaleY="15166" custLinFactNeighborX="-3842" custLinFactNeighborY="-85068">
        <dgm:presLayoutVars>
          <dgm:bulletEnabled val="1"/>
        </dgm:presLayoutVars>
      </dgm:prSet>
      <dgm:spPr/>
    </dgm:pt>
    <dgm:pt modelId="{847FED73-6A25-E34E-9B6C-3F90EA52A916}" type="pres">
      <dgm:prSet presAssocID="{E073833B-3AE7-5741-8ACB-CE225DF00C91}" presName="accent_1" presStyleCnt="0"/>
      <dgm:spPr/>
    </dgm:pt>
    <dgm:pt modelId="{74F097CA-092B-D04C-B3C4-A5FA64E19FFF}" type="pres">
      <dgm:prSet presAssocID="{E073833B-3AE7-5741-8ACB-CE225DF00C91}" presName="accentRepeatNode" presStyleLbl="solidFgAcc1" presStyleIdx="0" presStyleCnt="1" custScaleX="23520" custScaleY="15112" custLinFactNeighborX="-19458" custLinFactNeighborY="-66879"/>
      <dgm:spPr/>
    </dgm:pt>
  </dgm:ptLst>
  <dgm:cxnLst>
    <dgm:cxn modelId="{A418167B-B743-9741-BD8A-A081055F5DBE}" type="presOf" srcId="{D905E06D-6581-544A-9B9E-403C15E22F16}" destId="{1DDCE544-2C5C-7641-A32B-A23A8F13EA74}" srcOrd="0" destOrd="0" presId="urn:microsoft.com/office/officeart/2008/layout/VerticalCurvedList"/>
    <dgm:cxn modelId="{E60A849A-026A-E94F-93F8-71FD2500DFD2}" type="presOf" srcId="{1658D0F5-3C56-0C44-ABC5-399E042874E3}" destId="{77AB47EB-047D-A84A-93CF-5A58EBD0E8E8}" srcOrd="0" destOrd="0" presId="urn:microsoft.com/office/officeart/2008/layout/VerticalCurvedList"/>
    <dgm:cxn modelId="{83CC5DAA-3B8E-9E44-8481-611D2380A4A7}" srcId="{1658D0F5-3C56-0C44-ABC5-399E042874E3}" destId="{E073833B-3AE7-5741-8ACB-CE225DF00C91}" srcOrd="0" destOrd="0" parTransId="{3687C7AC-CD02-BB4D-BDF8-28B682AA10E1}" sibTransId="{D905E06D-6581-544A-9B9E-403C15E22F16}"/>
    <dgm:cxn modelId="{FA3156D8-AA36-7645-BC82-D6862B501B46}" type="presOf" srcId="{E073833B-3AE7-5741-8ACB-CE225DF00C91}" destId="{6F3E0A38-58B0-274E-9C9A-417C4D8D4EF4}" srcOrd="0" destOrd="0" presId="urn:microsoft.com/office/officeart/2008/layout/VerticalCurvedList"/>
    <dgm:cxn modelId="{DE7D3091-1082-334F-8644-3E92ADC0DE84}" type="presParOf" srcId="{77AB47EB-047D-A84A-93CF-5A58EBD0E8E8}" destId="{BBA4C38C-61D4-D449-B37A-093337970611}" srcOrd="0" destOrd="0" presId="urn:microsoft.com/office/officeart/2008/layout/VerticalCurvedList"/>
    <dgm:cxn modelId="{CB81EC93-6B88-FD43-9D04-C3063223A808}" type="presParOf" srcId="{BBA4C38C-61D4-D449-B37A-093337970611}" destId="{648D7B60-6BC4-B745-8057-3CF7D5CB2908}" srcOrd="0" destOrd="0" presId="urn:microsoft.com/office/officeart/2008/layout/VerticalCurvedList"/>
    <dgm:cxn modelId="{F6168595-ED7D-B04D-B85A-FD1D1018B80A}" type="presParOf" srcId="{648D7B60-6BC4-B745-8057-3CF7D5CB2908}" destId="{8E1423D3-F635-A540-A56B-6374D7EC83CB}" srcOrd="0" destOrd="0" presId="urn:microsoft.com/office/officeart/2008/layout/VerticalCurvedList"/>
    <dgm:cxn modelId="{D8864DEA-E781-B84C-A122-936456129723}" type="presParOf" srcId="{648D7B60-6BC4-B745-8057-3CF7D5CB2908}" destId="{1DDCE544-2C5C-7641-A32B-A23A8F13EA74}" srcOrd="1" destOrd="0" presId="urn:microsoft.com/office/officeart/2008/layout/VerticalCurvedList"/>
    <dgm:cxn modelId="{E95E42A0-D795-894A-B493-69496E463245}" type="presParOf" srcId="{648D7B60-6BC4-B745-8057-3CF7D5CB2908}" destId="{6D90E21C-12AC-D245-84BE-061E283B2FD2}" srcOrd="2" destOrd="0" presId="urn:microsoft.com/office/officeart/2008/layout/VerticalCurvedList"/>
    <dgm:cxn modelId="{2E29C29F-8481-C247-AF2A-2EE488996EF2}" type="presParOf" srcId="{648D7B60-6BC4-B745-8057-3CF7D5CB2908}" destId="{411E2919-DC55-1E40-8D01-37167686BB66}" srcOrd="3" destOrd="0" presId="urn:microsoft.com/office/officeart/2008/layout/VerticalCurvedList"/>
    <dgm:cxn modelId="{7077188C-5A6F-344E-B9CD-34B01878A436}" type="presParOf" srcId="{BBA4C38C-61D4-D449-B37A-093337970611}" destId="{6F3E0A38-58B0-274E-9C9A-417C4D8D4EF4}" srcOrd="1" destOrd="0" presId="urn:microsoft.com/office/officeart/2008/layout/VerticalCurvedList"/>
    <dgm:cxn modelId="{90E6E5ED-A850-0E4E-8ECD-8E77534CCE7E}" type="presParOf" srcId="{BBA4C38C-61D4-D449-B37A-093337970611}" destId="{847FED73-6A25-E34E-9B6C-3F90EA52A916}" srcOrd="2" destOrd="0" presId="urn:microsoft.com/office/officeart/2008/layout/VerticalCurvedList"/>
    <dgm:cxn modelId="{B7954A9B-DFCE-4946-9A9D-30DF7BBE1745}" type="presParOf" srcId="{847FED73-6A25-E34E-9B6C-3F90EA52A916}" destId="{74F097CA-092B-D04C-B3C4-A5FA64E19FF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2D496F-3EC5-0447-91F3-0554C0643140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9F4BBAC1-CD98-1648-A575-A3FDB795C380}">
      <dgm:prSet phldrT="[Texto]" custT="1"/>
      <dgm:spPr/>
      <dgm:t>
        <a:bodyPr/>
        <a:lstStyle/>
        <a:p>
          <a:r>
            <a:rPr lang="es-ES" sz="2800" dirty="0"/>
            <a:t>Plan</a:t>
          </a:r>
        </a:p>
      </dgm:t>
    </dgm:pt>
    <dgm:pt modelId="{8F85601E-B94E-3F4B-8E51-4F77B66420B8}" type="parTrans" cxnId="{5B15A5D5-F32E-A048-A1E5-52BCEEABBC66}">
      <dgm:prSet/>
      <dgm:spPr/>
      <dgm:t>
        <a:bodyPr/>
        <a:lstStyle/>
        <a:p>
          <a:endParaRPr lang="es-ES" sz="1400"/>
        </a:p>
      </dgm:t>
    </dgm:pt>
    <dgm:pt modelId="{773BE79A-C271-C249-A89B-F6F9142AC3F1}" type="sibTrans" cxnId="{5B15A5D5-F32E-A048-A1E5-52BCEEABBC66}">
      <dgm:prSet/>
      <dgm:spPr/>
      <dgm:t>
        <a:bodyPr/>
        <a:lstStyle/>
        <a:p>
          <a:endParaRPr lang="es-ES" sz="1400"/>
        </a:p>
      </dgm:t>
    </dgm:pt>
    <dgm:pt modelId="{6E3EEBD2-8365-5F46-BF1C-1A43959B2CB7}">
      <dgm:prSet phldrT="[Texto]" custT="1"/>
      <dgm:spPr/>
      <dgm:t>
        <a:bodyPr/>
        <a:lstStyle/>
        <a:p>
          <a:r>
            <a:rPr lang="es-ES" sz="2800" dirty="0"/>
            <a:t>Execute</a:t>
          </a:r>
        </a:p>
      </dgm:t>
    </dgm:pt>
    <dgm:pt modelId="{B0ADA12F-15F7-974E-983B-87ACC59BE972}" type="parTrans" cxnId="{CD25C0EB-38B9-6641-A2E6-45CC22FEDE43}">
      <dgm:prSet/>
      <dgm:spPr/>
      <dgm:t>
        <a:bodyPr/>
        <a:lstStyle/>
        <a:p>
          <a:endParaRPr lang="es-ES" sz="1400"/>
        </a:p>
      </dgm:t>
    </dgm:pt>
    <dgm:pt modelId="{F30B7BF9-2348-3541-B100-CC3C6C2F7B93}" type="sibTrans" cxnId="{CD25C0EB-38B9-6641-A2E6-45CC22FEDE43}">
      <dgm:prSet/>
      <dgm:spPr/>
      <dgm:t>
        <a:bodyPr/>
        <a:lstStyle/>
        <a:p>
          <a:endParaRPr lang="es-ES" sz="1400"/>
        </a:p>
      </dgm:t>
    </dgm:pt>
    <dgm:pt modelId="{1EE375E2-ACCE-774C-9421-2066D6826108}">
      <dgm:prSet phldrT="[Texto]" custT="1"/>
      <dgm:spPr/>
      <dgm:t>
        <a:bodyPr/>
        <a:lstStyle/>
        <a:p>
          <a:r>
            <a:rPr lang="es-ES" sz="2800" dirty="0"/>
            <a:t>Review</a:t>
          </a:r>
        </a:p>
      </dgm:t>
    </dgm:pt>
    <dgm:pt modelId="{80326701-C58B-3C46-9A37-4E0C48FB0BFA}" type="parTrans" cxnId="{54C2C21A-B49C-D74C-A627-F31F3C558B21}">
      <dgm:prSet/>
      <dgm:spPr/>
      <dgm:t>
        <a:bodyPr/>
        <a:lstStyle/>
        <a:p>
          <a:endParaRPr lang="es-ES" sz="1400"/>
        </a:p>
      </dgm:t>
    </dgm:pt>
    <dgm:pt modelId="{D3E62091-AB67-7A4A-A99B-92731994AD8A}" type="sibTrans" cxnId="{54C2C21A-B49C-D74C-A627-F31F3C558B21}">
      <dgm:prSet/>
      <dgm:spPr/>
      <dgm:t>
        <a:bodyPr/>
        <a:lstStyle/>
        <a:p>
          <a:endParaRPr lang="es-ES" sz="1400"/>
        </a:p>
      </dgm:t>
    </dgm:pt>
    <dgm:pt modelId="{502762DA-7AD3-0143-8D1A-4E643798C55B}">
      <dgm:prSet phldrT="[Texto]" custT="1"/>
      <dgm:spPr/>
      <dgm:t>
        <a:bodyPr/>
        <a:lstStyle/>
        <a:p>
          <a:r>
            <a:rPr lang="es-ES" sz="2800" dirty="0"/>
            <a:t>Retro</a:t>
          </a:r>
        </a:p>
      </dgm:t>
    </dgm:pt>
    <dgm:pt modelId="{982F38CD-2DF5-E64F-8265-AF25D64A866E}" type="parTrans" cxnId="{24A17CD4-E38D-134D-B002-48C1BC505CDD}">
      <dgm:prSet/>
      <dgm:spPr/>
      <dgm:t>
        <a:bodyPr/>
        <a:lstStyle/>
        <a:p>
          <a:endParaRPr lang="es-ES"/>
        </a:p>
      </dgm:t>
    </dgm:pt>
    <dgm:pt modelId="{540E3D83-DF01-AA4D-B81F-B5F702F6A79F}" type="sibTrans" cxnId="{24A17CD4-E38D-134D-B002-48C1BC505CDD}">
      <dgm:prSet/>
      <dgm:spPr/>
      <dgm:t>
        <a:bodyPr/>
        <a:lstStyle/>
        <a:p>
          <a:endParaRPr lang="es-ES"/>
        </a:p>
      </dgm:t>
    </dgm:pt>
    <dgm:pt modelId="{25444754-FAD8-8B45-AF12-76110ED18873}" type="pres">
      <dgm:prSet presAssocID="{E42D496F-3EC5-0447-91F3-0554C0643140}" presName="Name0" presStyleCnt="0">
        <dgm:presLayoutVars>
          <dgm:dir/>
          <dgm:animLvl val="lvl"/>
          <dgm:resizeHandles val="exact"/>
        </dgm:presLayoutVars>
      </dgm:prSet>
      <dgm:spPr/>
    </dgm:pt>
    <dgm:pt modelId="{EEF09479-B3D6-A341-9A93-22C6BA1AABD1}" type="pres">
      <dgm:prSet presAssocID="{9F4BBAC1-CD98-1648-A575-A3FDB795C380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195D80A-8D00-C346-99EB-577CDF704182}" type="pres">
      <dgm:prSet presAssocID="{773BE79A-C271-C249-A89B-F6F9142AC3F1}" presName="parTxOnlySpace" presStyleCnt="0"/>
      <dgm:spPr/>
    </dgm:pt>
    <dgm:pt modelId="{C2F39F7A-085E-E049-B84A-4E0861A0C6DB}" type="pres">
      <dgm:prSet presAssocID="{6E3EEBD2-8365-5F46-BF1C-1A43959B2CB7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C0BAC0F-5443-CF4C-BAD4-9504E6E373E9}" type="pres">
      <dgm:prSet presAssocID="{F30B7BF9-2348-3541-B100-CC3C6C2F7B93}" presName="parTxOnlySpace" presStyleCnt="0"/>
      <dgm:spPr/>
    </dgm:pt>
    <dgm:pt modelId="{7C98E574-9740-A842-B5F8-BF9CCFFC7D3B}" type="pres">
      <dgm:prSet presAssocID="{1EE375E2-ACCE-774C-9421-2066D6826108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12BE242-35B4-D049-91FE-F0B81477E9FB}" type="pres">
      <dgm:prSet presAssocID="{D3E62091-AB67-7A4A-A99B-92731994AD8A}" presName="parTxOnlySpace" presStyleCnt="0"/>
      <dgm:spPr/>
    </dgm:pt>
    <dgm:pt modelId="{F4A34755-1C9D-1549-9CC7-73BDA237FA51}" type="pres">
      <dgm:prSet presAssocID="{502762DA-7AD3-0143-8D1A-4E643798C55B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E6CDB19-1792-B441-9B1B-FE153F6939D2}" type="presOf" srcId="{6E3EEBD2-8365-5F46-BF1C-1A43959B2CB7}" destId="{C2F39F7A-085E-E049-B84A-4E0861A0C6DB}" srcOrd="0" destOrd="0" presId="urn:microsoft.com/office/officeart/2005/8/layout/chevron1"/>
    <dgm:cxn modelId="{54C2C21A-B49C-D74C-A627-F31F3C558B21}" srcId="{E42D496F-3EC5-0447-91F3-0554C0643140}" destId="{1EE375E2-ACCE-774C-9421-2066D6826108}" srcOrd="2" destOrd="0" parTransId="{80326701-C58B-3C46-9A37-4E0C48FB0BFA}" sibTransId="{D3E62091-AB67-7A4A-A99B-92731994AD8A}"/>
    <dgm:cxn modelId="{A1BBFD47-74CD-F648-9782-DAD96BE57F99}" type="presOf" srcId="{1EE375E2-ACCE-774C-9421-2066D6826108}" destId="{7C98E574-9740-A842-B5F8-BF9CCFFC7D3B}" srcOrd="0" destOrd="0" presId="urn:microsoft.com/office/officeart/2005/8/layout/chevron1"/>
    <dgm:cxn modelId="{7DE184D2-DDDE-0544-BACA-B44F3132EB15}" type="presOf" srcId="{9F4BBAC1-CD98-1648-A575-A3FDB795C380}" destId="{EEF09479-B3D6-A341-9A93-22C6BA1AABD1}" srcOrd="0" destOrd="0" presId="urn:microsoft.com/office/officeart/2005/8/layout/chevron1"/>
    <dgm:cxn modelId="{24A17CD4-E38D-134D-B002-48C1BC505CDD}" srcId="{E42D496F-3EC5-0447-91F3-0554C0643140}" destId="{502762DA-7AD3-0143-8D1A-4E643798C55B}" srcOrd="3" destOrd="0" parTransId="{982F38CD-2DF5-E64F-8265-AF25D64A866E}" sibTransId="{540E3D83-DF01-AA4D-B81F-B5F702F6A79F}"/>
    <dgm:cxn modelId="{5B15A5D5-F32E-A048-A1E5-52BCEEABBC66}" srcId="{E42D496F-3EC5-0447-91F3-0554C0643140}" destId="{9F4BBAC1-CD98-1648-A575-A3FDB795C380}" srcOrd="0" destOrd="0" parTransId="{8F85601E-B94E-3F4B-8E51-4F77B66420B8}" sibTransId="{773BE79A-C271-C249-A89B-F6F9142AC3F1}"/>
    <dgm:cxn modelId="{A9E0CDDA-9C74-5046-9AB4-5B02E625AEA8}" type="presOf" srcId="{502762DA-7AD3-0143-8D1A-4E643798C55B}" destId="{F4A34755-1C9D-1549-9CC7-73BDA237FA51}" srcOrd="0" destOrd="0" presId="urn:microsoft.com/office/officeart/2005/8/layout/chevron1"/>
    <dgm:cxn modelId="{7A79CAE9-E8B7-F343-A24A-BF0C5E6BB8BD}" type="presOf" srcId="{E42D496F-3EC5-0447-91F3-0554C0643140}" destId="{25444754-FAD8-8B45-AF12-76110ED18873}" srcOrd="0" destOrd="0" presId="urn:microsoft.com/office/officeart/2005/8/layout/chevron1"/>
    <dgm:cxn modelId="{CD25C0EB-38B9-6641-A2E6-45CC22FEDE43}" srcId="{E42D496F-3EC5-0447-91F3-0554C0643140}" destId="{6E3EEBD2-8365-5F46-BF1C-1A43959B2CB7}" srcOrd="1" destOrd="0" parTransId="{B0ADA12F-15F7-974E-983B-87ACC59BE972}" sibTransId="{F30B7BF9-2348-3541-B100-CC3C6C2F7B93}"/>
    <dgm:cxn modelId="{2FC3E09C-3BC8-004E-8E4C-BFF19817C70F}" type="presParOf" srcId="{25444754-FAD8-8B45-AF12-76110ED18873}" destId="{EEF09479-B3D6-A341-9A93-22C6BA1AABD1}" srcOrd="0" destOrd="0" presId="urn:microsoft.com/office/officeart/2005/8/layout/chevron1"/>
    <dgm:cxn modelId="{D8CFA72A-1AE8-6849-AFCA-94C9FC9FB866}" type="presParOf" srcId="{25444754-FAD8-8B45-AF12-76110ED18873}" destId="{E195D80A-8D00-C346-99EB-577CDF704182}" srcOrd="1" destOrd="0" presId="urn:microsoft.com/office/officeart/2005/8/layout/chevron1"/>
    <dgm:cxn modelId="{5EB7E6B7-02C0-B341-93E9-6CC3E359F596}" type="presParOf" srcId="{25444754-FAD8-8B45-AF12-76110ED18873}" destId="{C2F39F7A-085E-E049-B84A-4E0861A0C6DB}" srcOrd="2" destOrd="0" presId="urn:microsoft.com/office/officeart/2005/8/layout/chevron1"/>
    <dgm:cxn modelId="{0229F939-2F5F-AE4D-A5FC-4D98FFDDB7A2}" type="presParOf" srcId="{25444754-FAD8-8B45-AF12-76110ED18873}" destId="{DC0BAC0F-5443-CF4C-BAD4-9504E6E373E9}" srcOrd="3" destOrd="0" presId="urn:microsoft.com/office/officeart/2005/8/layout/chevron1"/>
    <dgm:cxn modelId="{024AE99C-4270-204B-9BC8-851C5BAC2289}" type="presParOf" srcId="{25444754-FAD8-8B45-AF12-76110ED18873}" destId="{7C98E574-9740-A842-B5F8-BF9CCFFC7D3B}" srcOrd="4" destOrd="0" presId="urn:microsoft.com/office/officeart/2005/8/layout/chevron1"/>
    <dgm:cxn modelId="{7DCC754D-8B2A-5743-AC37-F9A262DAB2F7}" type="presParOf" srcId="{25444754-FAD8-8B45-AF12-76110ED18873}" destId="{412BE242-35B4-D049-91FE-F0B81477E9FB}" srcOrd="5" destOrd="0" presId="urn:microsoft.com/office/officeart/2005/8/layout/chevron1"/>
    <dgm:cxn modelId="{1AD40411-38B3-C448-81EE-AF5B1F6518E6}" type="presParOf" srcId="{25444754-FAD8-8B45-AF12-76110ED18873}" destId="{F4A34755-1C9D-1549-9CC7-73BDA237FA5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DCE544-2C5C-7641-A32B-A23A8F13EA74}">
      <dsp:nvSpPr>
        <dsp:cNvPr id="0" name=""/>
        <dsp:cNvSpPr/>
      </dsp:nvSpPr>
      <dsp:spPr>
        <a:xfrm>
          <a:off x="-6233395" y="-977170"/>
          <a:ext cx="7604166" cy="7604166"/>
        </a:xfrm>
        <a:prstGeom prst="blockArc">
          <a:avLst>
            <a:gd name="adj1" fmla="val 18900000"/>
            <a:gd name="adj2" fmla="val 2700000"/>
            <a:gd name="adj3" fmla="val 284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3E0A38-58B0-274E-9C9A-417C4D8D4EF4}">
      <dsp:nvSpPr>
        <dsp:cNvPr id="0" name=""/>
        <dsp:cNvSpPr/>
      </dsp:nvSpPr>
      <dsp:spPr>
        <a:xfrm>
          <a:off x="828063" y="317655"/>
          <a:ext cx="9794405" cy="41041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42275" tIns="60960" rIns="60960" bIns="6096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b="1" u="none" kern="1200" dirty="0"/>
            <a:t>Desarrollo de Épica</a:t>
          </a:r>
        </a:p>
      </dsp:txBody>
      <dsp:txXfrm>
        <a:off x="828063" y="317655"/>
        <a:ext cx="9794405" cy="410411"/>
      </dsp:txXfrm>
    </dsp:sp>
    <dsp:sp modelId="{74F097CA-092B-D04C-B3C4-A5FA64E19FFF}">
      <dsp:nvSpPr>
        <dsp:cNvPr id="0" name=""/>
        <dsp:cNvSpPr/>
      </dsp:nvSpPr>
      <dsp:spPr>
        <a:xfrm>
          <a:off x="269147" y="307027"/>
          <a:ext cx="795602" cy="51118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F09479-B3D6-A341-9A93-22C6BA1AABD1}">
      <dsp:nvSpPr>
        <dsp:cNvPr id="0" name=""/>
        <dsp:cNvSpPr/>
      </dsp:nvSpPr>
      <dsp:spPr>
        <a:xfrm>
          <a:off x="3770" y="0"/>
          <a:ext cx="2194718" cy="6036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Plan</a:t>
          </a:r>
        </a:p>
      </dsp:txBody>
      <dsp:txXfrm>
        <a:off x="305584" y="0"/>
        <a:ext cx="1591090" cy="603628"/>
      </dsp:txXfrm>
    </dsp:sp>
    <dsp:sp modelId="{C2F39F7A-085E-E049-B84A-4E0861A0C6DB}">
      <dsp:nvSpPr>
        <dsp:cNvPr id="0" name=""/>
        <dsp:cNvSpPr/>
      </dsp:nvSpPr>
      <dsp:spPr>
        <a:xfrm>
          <a:off x="1979017" y="0"/>
          <a:ext cx="2194718" cy="6036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Execute</a:t>
          </a:r>
        </a:p>
      </dsp:txBody>
      <dsp:txXfrm>
        <a:off x="2280831" y="0"/>
        <a:ext cx="1591090" cy="603628"/>
      </dsp:txXfrm>
    </dsp:sp>
    <dsp:sp modelId="{7C98E574-9740-A842-B5F8-BF9CCFFC7D3B}">
      <dsp:nvSpPr>
        <dsp:cNvPr id="0" name=""/>
        <dsp:cNvSpPr/>
      </dsp:nvSpPr>
      <dsp:spPr>
        <a:xfrm>
          <a:off x="3954264" y="0"/>
          <a:ext cx="2194718" cy="6036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Review</a:t>
          </a:r>
        </a:p>
      </dsp:txBody>
      <dsp:txXfrm>
        <a:off x="4256078" y="0"/>
        <a:ext cx="1591090" cy="603628"/>
      </dsp:txXfrm>
    </dsp:sp>
    <dsp:sp modelId="{F4A34755-1C9D-1549-9CC7-73BDA237FA51}">
      <dsp:nvSpPr>
        <dsp:cNvPr id="0" name=""/>
        <dsp:cNvSpPr/>
      </dsp:nvSpPr>
      <dsp:spPr>
        <a:xfrm>
          <a:off x="5929510" y="0"/>
          <a:ext cx="2194718" cy="60362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Retro</a:t>
          </a:r>
        </a:p>
      </dsp:txBody>
      <dsp:txXfrm>
        <a:off x="6231324" y="0"/>
        <a:ext cx="1591090" cy="6036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063557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240602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1693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967173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983778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07362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736367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79686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020093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36287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11348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B9052-9AA1-47E4-8346-65973F4ED890}" type="datetimeFigureOut">
              <a:rPr lang="es-PE" smtClean="0"/>
              <a:t>4/09/2019</a:t>
            </a:fld>
            <a:endParaRPr lang="es-P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8C00C-DABB-4271-A128-5F26488F761E}" type="slidenum">
              <a:rPr lang="es-PE" smtClean="0"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334722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13" Type="http://schemas.openxmlformats.org/officeDocument/2006/relationships/diagramQuickStyle" Target="../diagrams/quickStyle2.xml"/><Relationship Id="rId3" Type="http://schemas.openxmlformats.org/officeDocument/2006/relationships/image" Target="../media/image2.png"/><Relationship Id="rId7" Type="http://schemas.openxmlformats.org/officeDocument/2006/relationships/diagramLayout" Target="../diagrams/layout1.xml"/><Relationship Id="rId12" Type="http://schemas.openxmlformats.org/officeDocument/2006/relationships/diagramLayout" Target="../diagrams/layout2.xml"/><Relationship Id="rId2" Type="http://schemas.openxmlformats.org/officeDocument/2006/relationships/image" Target="../media/image1.png"/><Relationship Id="rId16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11" Type="http://schemas.openxmlformats.org/officeDocument/2006/relationships/diagramData" Target="../diagrams/data2.xml"/><Relationship Id="rId5" Type="http://schemas.openxmlformats.org/officeDocument/2006/relationships/image" Target="../media/image4.tiff"/><Relationship Id="rId15" Type="http://schemas.microsoft.com/office/2007/relationships/diagramDrawing" Target="../diagrams/drawing2.xml"/><Relationship Id="rId10" Type="http://schemas.microsoft.com/office/2007/relationships/diagramDrawing" Target="../diagrams/drawing1.xml"/><Relationship Id="rId4" Type="http://schemas.openxmlformats.org/officeDocument/2006/relationships/image" Target="../media/image3.tiff"/><Relationship Id="rId9" Type="http://schemas.openxmlformats.org/officeDocument/2006/relationships/diagramColors" Target="../diagrams/colors1.xml"/><Relationship Id="rId14" Type="http://schemas.openxmlformats.org/officeDocument/2006/relationships/diagramColors" Target="../diagrams/colors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/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endParaRPr lang="es-PE" sz="1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pic>
        <p:nvPicPr>
          <p:cNvPr id="85" name="Imagen 84">
            <a:extLst>
              <a:ext uri="{FF2B5EF4-FFF2-40B4-BE49-F238E27FC236}">
                <a16:creationId xmlns:a16="http://schemas.microsoft.com/office/drawing/2014/main" id="{4E5A6BDE-FC4B-DB45-B73A-F95A7781C61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49719" y="227601"/>
            <a:ext cx="344244" cy="329699"/>
          </a:xfrm>
          <a:prstGeom prst="rect">
            <a:avLst/>
          </a:prstGeom>
        </p:spPr>
      </p:pic>
      <p:pic>
        <p:nvPicPr>
          <p:cNvPr id="87" name="Imagen 86">
            <a:extLst>
              <a:ext uri="{FF2B5EF4-FFF2-40B4-BE49-F238E27FC236}">
                <a16:creationId xmlns:a16="http://schemas.microsoft.com/office/drawing/2014/main" id="{09D5B376-0829-8343-BF8F-679E22E65F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56690" y="226957"/>
            <a:ext cx="351230" cy="329699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FE2CB3FC-269C-704B-8680-8EA20455AF33}"/>
              </a:ext>
            </a:extLst>
          </p:cNvPr>
          <p:cNvSpPr/>
          <p:nvPr/>
        </p:nvSpPr>
        <p:spPr>
          <a:xfrm>
            <a:off x="7795889" y="285902"/>
            <a:ext cx="73770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900" dirty="0"/>
              <a:t>ECOPETROL</a:t>
            </a:r>
            <a:endParaRPr lang="es-CO" sz="900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4A8B3445-D357-3044-B976-25453885C5C0}"/>
              </a:ext>
            </a:extLst>
          </p:cNvPr>
          <p:cNvSpPr/>
          <p:nvPr/>
        </p:nvSpPr>
        <p:spPr>
          <a:xfrm>
            <a:off x="10054925" y="285902"/>
            <a:ext cx="137890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900" dirty="0"/>
              <a:t>PENSEMOS SI  Consultant</a:t>
            </a:r>
          </a:p>
        </p:txBody>
      </p:sp>
      <p:sp>
        <p:nvSpPr>
          <p:cNvPr id="253" name="Rectángulo 252">
            <a:extLst>
              <a:ext uri="{FF2B5EF4-FFF2-40B4-BE49-F238E27FC236}">
                <a16:creationId xmlns:a16="http://schemas.microsoft.com/office/drawing/2014/main" id="{0859E8EA-398E-DD4D-8A4A-A301ECB8155B}"/>
              </a:ext>
            </a:extLst>
          </p:cNvPr>
          <p:cNvSpPr/>
          <p:nvPr/>
        </p:nvSpPr>
        <p:spPr>
          <a:xfrm>
            <a:off x="3705872" y="286003"/>
            <a:ext cx="398011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2000" b="1" dirty="0"/>
              <a:t>AGILE Implementation Roadmap   </a:t>
            </a:r>
            <a:endParaRPr lang="es-CO" sz="2000" b="1" dirty="0"/>
          </a:p>
        </p:txBody>
      </p:sp>
      <p:sp>
        <p:nvSpPr>
          <p:cNvPr id="264" name="Rectángulo 263">
            <a:extLst>
              <a:ext uri="{FF2B5EF4-FFF2-40B4-BE49-F238E27FC236}">
                <a16:creationId xmlns:a16="http://schemas.microsoft.com/office/drawing/2014/main" id="{359C7AE9-EE01-7A47-BAC7-2A18867D59D7}"/>
              </a:ext>
            </a:extLst>
          </p:cNvPr>
          <p:cNvSpPr/>
          <p:nvPr/>
        </p:nvSpPr>
        <p:spPr>
          <a:xfrm>
            <a:off x="8770009" y="498119"/>
            <a:ext cx="31811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1400" b="1" dirty="0"/>
              <a:t>Lean-Agile Center of Excellence</a:t>
            </a:r>
          </a:p>
        </p:txBody>
      </p:sp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46" name="Rectángulo 145">
            <a:extLst>
              <a:ext uri="{FF2B5EF4-FFF2-40B4-BE49-F238E27FC236}">
                <a16:creationId xmlns:a16="http://schemas.microsoft.com/office/drawing/2014/main" id="{A4A66452-A04C-D74D-B265-1B170C5ED260}"/>
              </a:ext>
            </a:extLst>
          </p:cNvPr>
          <p:cNvSpPr/>
          <p:nvPr/>
        </p:nvSpPr>
        <p:spPr>
          <a:xfrm>
            <a:off x="8737668" y="285902"/>
            <a:ext cx="108395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900" dirty="0"/>
              <a:t>PENSEMOS SI.- RTE</a:t>
            </a:r>
            <a:endParaRPr lang="es-CO" sz="900" dirty="0"/>
          </a:p>
        </p:txBody>
      </p:sp>
      <p:pic>
        <p:nvPicPr>
          <p:cNvPr id="147" name="Imagen 146">
            <a:extLst>
              <a:ext uri="{FF2B5EF4-FFF2-40B4-BE49-F238E27FC236}">
                <a16:creationId xmlns:a16="http://schemas.microsoft.com/office/drawing/2014/main" id="{2925D73C-4914-9F46-9A38-C7185A599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118" y="214257"/>
            <a:ext cx="413542" cy="342399"/>
          </a:xfrm>
          <a:prstGeom prst="rect">
            <a:avLst/>
          </a:prstGeom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graphicFrame>
        <p:nvGraphicFramePr>
          <p:cNvPr id="148" name="Diagrama 147">
            <a:extLst>
              <a:ext uri="{FF2B5EF4-FFF2-40B4-BE49-F238E27FC236}">
                <a16:creationId xmlns:a16="http://schemas.microsoft.com/office/drawing/2014/main" id="{D3D5E066-782A-4944-A9BB-379B6D26DBD3}"/>
              </a:ext>
            </a:extLst>
          </p:cNvPr>
          <p:cNvGraphicFramePr/>
          <p:nvPr>
            <p:extLst/>
          </p:nvPr>
        </p:nvGraphicFramePr>
        <p:xfrm>
          <a:off x="469900" y="827174"/>
          <a:ext cx="11224064" cy="56498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49" name="Rectángulo 148">
            <a:extLst>
              <a:ext uri="{FF2B5EF4-FFF2-40B4-BE49-F238E27FC236}">
                <a16:creationId xmlns:a16="http://schemas.microsoft.com/office/drawing/2014/main" id="{4B1B05CC-E227-BE40-9505-2FF576D484CA}"/>
              </a:ext>
            </a:extLst>
          </p:cNvPr>
          <p:cNvSpPr/>
          <p:nvPr/>
        </p:nvSpPr>
        <p:spPr>
          <a:xfrm>
            <a:off x="1632520" y="1517751"/>
            <a:ext cx="2865191" cy="603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Font typeface="+mj-lt"/>
              <a:buAutoNum type="arabicPeriod" startAt="5"/>
            </a:pPr>
            <a:r>
              <a:rPr lang="es-ES" sz="1200" b="1" dirty="0">
                <a:solidFill>
                  <a:schemeClr val="tx2"/>
                </a:solidFill>
              </a:rPr>
              <a:t>PI Planning</a:t>
            </a:r>
            <a:endParaRPr lang="es-CO" sz="1200" b="1" dirty="0">
              <a:solidFill>
                <a:schemeClr val="tx2"/>
              </a:solidFill>
            </a:endParaRPr>
          </a:p>
        </p:txBody>
      </p:sp>
      <p:sp>
        <p:nvSpPr>
          <p:cNvPr id="150" name="Rectángulo 149">
            <a:extLst>
              <a:ext uri="{FF2B5EF4-FFF2-40B4-BE49-F238E27FC236}">
                <a16:creationId xmlns:a16="http://schemas.microsoft.com/office/drawing/2014/main" id="{256FFF4E-C425-3549-93A3-4136103BAE89}"/>
              </a:ext>
            </a:extLst>
          </p:cNvPr>
          <p:cNvSpPr/>
          <p:nvPr/>
        </p:nvSpPr>
        <p:spPr>
          <a:xfrm>
            <a:off x="4556654" y="1828801"/>
            <a:ext cx="3417566" cy="13798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just"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chemeClr val="tx2"/>
                </a:solidFill>
              </a:rPr>
              <a:t>¿Contexto de negocio?</a:t>
            </a:r>
          </a:p>
          <a:p>
            <a:pPr marL="628650" lvl="1" indent="-171450" algn="just"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chemeClr val="tx2"/>
                </a:solidFill>
              </a:rPr>
              <a:t>Resumen:</a:t>
            </a:r>
          </a:p>
          <a:p>
            <a:pPr marL="1085850" lvl="2" indent="-171450" algn="just"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chemeClr val="tx2"/>
                </a:solidFill>
              </a:rPr>
              <a:t>Visión del producto</a:t>
            </a:r>
          </a:p>
          <a:p>
            <a:pPr marL="1085850" lvl="2" indent="-171450" algn="just"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chemeClr val="tx2"/>
                </a:solidFill>
              </a:rPr>
              <a:t>Visión de la arquitectura</a:t>
            </a:r>
          </a:p>
          <a:p>
            <a:pPr marL="171450" indent="-171450" algn="just"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chemeClr val="tx2"/>
                </a:solidFill>
              </a:rPr>
              <a:t>Descubrimiento del Mínimo Producto Viable (MVP)</a:t>
            </a:r>
          </a:p>
          <a:p>
            <a:pPr marL="171450" indent="-171450" algn="just"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chemeClr val="tx2"/>
                </a:solidFill>
              </a:rPr>
              <a:t>Refinamiento historias de usuario</a:t>
            </a:r>
          </a:p>
          <a:p>
            <a:pPr marL="171450" indent="-171450" algn="just"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chemeClr val="tx2"/>
                </a:solidFill>
              </a:rPr>
              <a:t>Planificación del equipo</a:t>
            </a:r>
          </a:p>
          <a:p>
            <a:pPr marL="171450" indent="-171450" algn="just"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chemeClr val="tx2"/>
                </a:solidFill>
              </a:rPr>
              <a:t>Voto de confianza</a:t>
            </a:r>
          </a:p>
          <a:p>
            <a:pPr marL="171450" indent="-171450" algn="just">
              <a:buFont typeface="Courier New" panose="02070309020205020404" pitchFamily="49" charset="0"/>
              <a:buChar char="o"/>
            </a:pPr>
            <a:endParaRPr lang="es-ES" sz="1100" dirty="0">
              <a:solidFill>
                <a:schemeClr val="tx2"/>
              </a:solidFill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0E1CFB5F-FD3A-7E4E-B1F9-5EF873437884}"/>
              </a:ext>
            </a:extLst>
          </p:cNvPr>
          <p:cNvSpPr/>
          <p:nvPr/>
        </p:nvSpPr>
        <p:spPr>
          <a:xfrm>
            <a:off x="1899220" y="3155302"/>
            <a:ext cx="2865191" cy="6036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Font typeface="+mj-lt"/>
              <a:buAutoNum type="arabicPeriod" startAt="6"/>
            </a:pPr>
            <a:r>
              <a:rPr lang="es-ES" sz="1200" b="1" dirty="0">
                <a:solidFill>
                  <a:schemeClr val="tx2"/>
                </a:solidFill>
              </a:rPr>
              <a:t>Desarrollo evolutivo e incremental</a:t>
            </a:r>
            <a:endParaRPr lang="es-CO" sz="1200" b="1" dirty="0">
              <a:solidFill>
                <a:schemeClr val="tx2"/>
              </a:solidFill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7ECCF20B-9A0C-AB46-8104-6E460A2AFA28}"/>
              </a:ext>
            </a:extLst>
          </p:cNvPr>
          <p:cNvGraphicFramePr/>
          <p:nvPr>
            <p:extLst/>
          </p:nvPr>
        </p:nvGraphicFramePr>
        <p:xfrm>
          <a:off x="2616377" y="4329484"/>
          <a:ext cx="8128000" cy="6036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sp>
        <p:nvSpPr>
          <p:cNvPr id="6" name="Rectángulo 5">
            <a:extLst>
              <a:ext uri="{FF2B5EF4-FFF2-40B4-BE49-F238E27FC236}">
                <a16:creationId xmlns:a16="http://schemas.microsoft.com/office/drawing/2014/main" id="{2FC4F6C8-BE1C-384A-9858-2EFF710578DB}"/>
              </a:ext>
            </a:extLst>
          </p:cNvPr>
          <p:cNvSpPr/>
          <p:nvPr/>
        </p:nvSpPr>
        <p:spPr>
          <a:xfrm>
            <a:off x="2616377" y="5491438"/>
            <a:ext cx="1881334" cy="108055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_tradnl" sz="900" dirty="0"/>
              <a:t>Los </a:t>
            </a:r>
            <a:r>
              <a:rPr lang="es-ES_tradnl" sz="900" b="1" dirty="0"/>
              <a:t>30 minutos </a:t>
            </a:r>
            <a:r>
              <a:rPr lang="es-ES_tradnl" sz="900" dirty="0"/>
              <a:t>iniciales del Sprint, resolveremos qué debemos trabajar en razón del valor de negocio y cómo podremos resolverlo en razón de la capacidad del equipo. Diseño general acordado.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88EA03BB-91F3-4146-AB17-7E7B63074D83}"/>
              </a:ext>
            </a:extLst>
          </p:cNvPr>
          <p:cNvSpPr/>
          <p:nvPr/>
        </p:nvSpPr>
        <p:spPr>
          <a:xfrm>
            <a:off x="4109596" y="4516998"/>
            <a:ext cx="241300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DBBBB8DE-D41F-9A41-BFBC-96908F8559A9}"/>
              </a:ext>
            </a:extLst>
          </p:cNvPr>
          <p:cNvSpPr/>
          <p:nvPr/>
        </p:nvSpPr>
        <p:spPr>
          <a:xfrm>
            <a:off x="6338623" y="4516998"/>
            <a:ext cx="241300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A97AADAF-8107-6B49-8958-EA2DAF9A83C8}"/>
              </a:ext>
            </a:extLst>
          </p:cNvPr>
          <p:cNvSpPr/>
          <p:nvPr/>
        </p:nvSpPr>
        <p:spPr>
          <a:xfrm>
            <a:off x="8269389" y="4516998"/>
            <a:ext cx="241300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1117494B-CA42-3F4F-8E59-A9919F7A7752}"/>
              </a:ext>
            </a:extLst>
          </p:cNvPr>
          <p:cNvSpPr/>
          <p:nvPr/>
        </p:nvSpPr>
        <p:spPr>
          <a:xfrm>
            <a:off x="10123146" y="4516998"/>
            <a:ext cx="241300" cy="228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438E001F-EEDD-3845-90AC-B4466BAEEA7E}"/>
              </a:ext>
            </a:extLst>
          </p:cNvPr>
          <p:cNvSpPr/>
          <p:nvPr/>
        </p:nvSpPr>
        <p:spPr>
          <a:xfrm>
            <a:off x="5164488" y="5511800"/>
            <a:ext cx="1596898" cy="108055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_tradnl" sz="900" dirty="0"/>
              <a:t>Dedicaremos </a:t>
            </a:r>
            <a:r>
              <a:rPr lang="es-ES_tradnl" sz="900" b="1" dirty="0"/>
              <a:t>3.5 horas </a:t>
            </a:r>
          </a:p>
          <a:p>
            <a:r>
              <a:rPr lang="es-ES_tradnl" sz="900" dirty="0"/>
              <a:t>efectivos para desarrollo evolutivo e incremental del producto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511727C9-4294-BA4F-BE5A-82F1E6233331}"/>
              </a:ext>
            </a:extLst>
          </p:cNvPr>
          <p:cNvSpPr/>
          <p:nvPr/>
        </p:nvSpPr>
        <p:spPr>
          <a:xfrm>
            <a:off x="7409849" y="5491438"/>
            <a:ext cx="1596898" cy="108055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_tradnl" sz="900" b="1" dirty="0"/>
              <a:t>30 minutos </a:t>
            </a:r>
            <a:r>
              <a:rPr lang="es-ES_tradnl" sz="900" dirty="0"/>
              <a:t>antes de la ultima hora, realizaremos una presentación de las funcionalidades terminadas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199B18CA-2BCD-5847-AD2B-6BB025C088F8}"/>
              </a:ext>
            </a:extLst>
          </p:cNvPr>
          <p:cNvSpPr/>
          <p:nvPr/>
        </p:nvSpPr>
        <p:spPr>
          <a:xfrm>
            <a:off x="9910666" y="5466134"/>
            <a:ext cx="1596898" cy="108055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_tradnl" sz="900" dirty="0"/>
              <a:t>Los </a:t>
            </a:r>
            <a:r>
              <a:rPr lang="es-ES_tradnl" sz="900" b="1" dirty="0"/>
              <a:t>15 minutos </a:t>
            </a:r>
            <a:r>
              <a:rPr lang="es-ES_tradnl" sz="900" dirty="0"/>
              <a:t>finales del Sprint, evaluaremos nuestro proceso para identificar mejoras de cara al siguiente sprint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EDA5DA2C-8854-074A-8C0D-866B062353E1}"/>
              </a:ext>
            </a:extLst>
          </p:cNvPr>
          <p:cNvSpPr/>
          <p:nvPr/>
        </p:nvSpPr>
        <p:spPr>
          <a:xfrm>
            <a:off x="7317138" y="5358642"/>
            <a:ext cx="2413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5E76D76E-FC51-664E-A782-C2E654AFA8C2}"/>
              </a:ext>
            </a:extLst>
          </p:cNvPr>
          <p:cNvSpPr/>
          <p:nvPr/>
        </p:nvSpPr>
        <p:spPr>
          <a:xfrm>
            <a:off x="9803799" y="5351834"/>
            <a:ext cx="2413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157FF33B-E5C5-1D43-8C1A-CA14FC45C9B3}"/>
              </a:ext>
            </a:extLst>
          </p:cNvPr>
          <p:cNvSpPr/>
          <p:nvPr/>
        </p:nvSpPr>
        <p:spPr>
          <a:xfrm>
            <a:off x="2514600" y="5397500"/>
            <a:ext cx="2413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2BCB13CC-CEB1-0947-ACD8-EBC8BB6892D8}"/>
              </a:ext>
            </a:extLst>
          </p:cNvPr>
          <p:cNvSpPr/>
          <p:nvPr/>
        </p:nvSpPr>
        <p:spPr>
          <a:xfrm>
            <a:off x="5043838" y="5397500"/>
            <a:ext cx="2413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cxnSp>
        <p:nvCxnSpPr>
          <p:cNvPr id="8" name="Conector angular 7">
            <a:extLst>
              <a:ext uri="{FF2B5EF4-FFF2-40B4-BE49-F238E27FC236}">
                <a16:creationId xmlns:a16="http://schemas.microsoft.com/office/drawing/2014/main" id="{059A971D-9CAA-1141-BF14-A71827A322AE}"/>
              </a:ext>
            </a:extLst>
          </p:cNvPr>
          <p:cNvCxnSpPr>
            <a:cxnSpLocks/>
            <a:stCxn id="30" idx="4"/>
            <a:endCxn id="5" idx="0"/>
          </p:cNvCxnSpPr>
          <p:nvPr/>
        </p:nvCxnSpPr>
        <p:spPr>
          <a:xfrm rot="5400000">
            <a:off x="3106797" y="4274051"/>
            <a:ext cx="651902" cy="159499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angular 40">
            <a:extLst>
              <a:ext uri="{FF2B5EF4-FFF2-40B4-BE49-F238E27FC236}">
                <a16:creationId xmlns:a16="http://schemas.microsoft.com/office/drawing/2014/main" id="{BE82ACD6-C7BD-C546-896E-5BF1D4169F30}"/>
              </a:ext>
            </a:extLst>
          </p:cNvPr>
          <p:cNvCxnSpPr>
            <a:cxnSpLocks/>
            <a:stCxn id="31" idx="0"/>
            <a:endCxn id="25" idx="2"/>
          </p:cNvCxnSpPr>
          <p:nvPr/>
        </p:nvCxnSpPr>
        <p:spPr>
          <a:xfrm rot="16200000" flipV="1">
            <a:off x="5588297" y="3646021"/>
            <a:ext cx="1056856" cy="685097"/>
          </a:xfrm>
          <a:prstGeom prst="bentConnector4">
            <a:avLst>
              <a:gd name="adj1" fmla="val 24163"/>
              <a:gd name="adj2" fmla="val 13336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angular 44">
            <a:extLst>
              <a:ext uri="{FF2B5EF4-FFF2-40B4-BE49-F238E27FC236}">
                <a16:creationId xmlns:a16="http://schemas.microsoft.com/office/drawing/2014/main" id="{AC216AE2-94BA-6840-9403-B84D5FBA012B}"/>
              </a:ext>
            </a:extLst>
          </p:cNvPr>
          <p:cNvCxnSpPr>
            <a:cxnSpLocks/>
            <a:stCxn id="31" idx="4"/>
            <a:endCxn id="26" idx="0"/>
          </p:cNvCxnSpPr>
          <p:nvPr/>
        </p:nvCxnSpPr>
        <p:spPr>
          <a:xfrm rot="5400000">
            <a:off x="5485930" y="4424157"/>
            <a:ext cx="651902" cy="1294785"/>
          </a:xfrm>
          <a:prstGeom prst="bentConnector3">
            <a:avLst>
              <a:gd name="adj1" fmla="val 6363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angular 48">
            <a:extLst>
              <a:ext uri="{FF2B5EF4-FFF2-40B4-BE49-F238E27FC236}">
                <a16:creationId xmlns:a16="http://schemas.microsoft.com/office/drawing/2014/main" id="{407E0403-7A93-AE40-B4D0-6D3128473254}"/>
              </a:ext>
            </a:extLst>
          </p:cNvPr>
          <p:cNvCxnSpPr>
            <a:cxnSpLocks/>
            <a:stCxn id="32" idx="4"/>
            <a:endCxn id="27" idx="0"/>
          </p:cNvCxnSpPr>
          <p:nvPr/>
        </p:nvCxnSpPr>
        <p:spPr>
          <a:xfrm rot="5400000">
            <a:off x="7607392" y="4575995"/>
            <a:ext cx="613044" cy="952251"/>
          </a:xfrm>
          <a:prstGeom prst="bentConnector3">
            <a:avLst>
              <a:gd name="adj1" fmla="val 6657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ángulo 52">
            <a:extLst>
              <a:ext uri="{FF2B5EF4-FFF2-40B4-BE49-F238E27FC236}">
                <a16:creationId xmlns:a16="http://schemas.microsoft.com/office/drawing/2014/main" id="{7F8FE6B8-EA8B-8945-97BD-165A2B8426B3}"/>
              </a:ext>
            </a:extLst>
          </p:cNvPr>
          <p:cNvSpPr/>
          <p:nvPr/>
        </p:nvSpPr>
        <p:spPr>
          <a:xfrm>
            <a:off x="5894825" y="3419944"/>
            <a:ext cx="1791163" cy="74398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s-ES_tradnl" sz="900" dirty="0"/>
              <a:t>Cada 1 hora de iniciado cada Sprint y a la hora siguiente, se realiza un a sesión de</a:t>
            </a:r>
            <a:r>
              <a:rPr lang="es-ES_tradnl" sz="900" b="1" dirty="0"/>
              <a:t> 5 minutos</a:t>
            </a:r>
            <a:r>
              <a:rPr lang="es-ES_tradnl" sz="900" dirty="0"/>
              <a:t> equipo completo frente al Kanban y Program Board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83ACE580-9AEC-E843-B77E-04F50FAC9352}"/>
              </a:ext>
            </a:extLst>
          </p:cNvPr>
          <p:cNvSpPr/>
          <p:nvPr/>
        </p:nvSpPr>
        <p:spPr>
          <a:xfrm>
            <a:off x="5774176" y="3345842"/>
            <a:ext cx="2413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cxnSp>
        <p:nvCxnSpPr>
          <p:cNvPr id="56" name="Conector angular 55">
            <a:extLst>
              <a:ext uri="{FF2B5EF4-FFF2-40B4-BE49-F238E27FC236}">
                <a16:creationId xmlns:a16="http://schemas.microsoft.com/office/drawing/2014/main" id="{A6D9FA78-8F20-A546-9320-B204ED1BC10F}"/>
              </a:ext>
            </a:extLst>
          </p:cNvPr>
          <p:cNvCxnSpPr>
            <a:cxnSpLocks/>
            <a:stCxn id="33" idx="4"/>
            <a:endCxn id="28" idx="0"/>
          </p:cNvCxnSpPr>
          <p:nvPr/>
        </p:nvCxnSpPr>
        <p:spPr>
          <a:xfrm rot="5400000">
            <a:off x="9781005" y="4889043"/>
            <a:ext cx="606236" cy="319347"/>
          </a:xfrm>
          <a:prstGeom prst="bentConnector3">
            <a:avLst>
              <a:gd name="adj1" fmla="val 6256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ángulo 61">
            <a:extLst>
              <a:ext uri="{FF2B5EF4-FFF2-40B4-BE49-F238E27FC236}">
                <a16:creationId xmlns:a16="http://schemas.microsoft.com/office/drawing/2014/main" id="{1F45AC0B-43BA-DF49-AEEA-A16E37898F2E}"/>
              </a:ext>
            </a:extLst>
          </p:cNvPr>
          <p:cNvSpPr/>
          <p:nvPr/>
        </p:nvSpPr>
        <p:spPr>
          <a:xfrm>
            <a:off x="2813130" y="4985406"/>
            <a:ext cx="1353696" cy="312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>
                <a:solidFill>
                  <a:schemeClr val="tx2"/>
                </a:solidFill>
              </a:rPr>
              <a:t>¿Qué comprometemos para el Sprint?</a:t>
            </a:r>
            <a:endParaRPr lang="es-CO" sz="900" dirty="0">
              <a:solidFill>
                <a:schemeClr val="tx2"/>
              </a:solidFill>
            </a:endParaRPr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45ED00D8-FAAD-5047-A097-74282E44C4D4}"/>
              </a:ext>
            </a:extLst>
          </p:cNvPr>
          <p:cNvSpPr/>
          <p:nvPr/>
        </p:nvSpPr>
        <p:spPr>
          <a:xfrm>
            <a:off x="4815210" y="3666014"/>
            <a:ext cx="1009765" cy="312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>
                <a:solidFill>
                  <a:schemeClr val="tx2"/>
                </a:solidFill>
              </a:rPr>
              <a:t>¿Cómo nos sincronizaremos?</a:t>
            </a:r>
            <a:endParaRPr lang="es-CO" sz="900" dirty="0">
              <a:solidFill>
                <a:schemeClr val="tx2"/>
              </a:solidFill>
            </a:endParaRP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0F610C9F-9B24-6740-B754-86B63BBD18C4}"/>
              </a:ext>
            </a:extLst>
          </p:cNvPr>
          <p:cNvSpPr/>
          <p:nvPr/>
        </p:nvSpPr>
        <p:spPr>
          <a:xfrm>
            <a:off x="5373559" y="5052120"/>
            <a:ext cx="1009765" cy="312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>
                <a:solidFill>
                  <a:schemeClr val="tx2"/>
                </a:solidFill>
              </a:rPr>
              <a:t>¿Cómo será la implementación?</a:t>
            </a:r>
            <a:endParaRPr lang="es-CO" sz="900" dirty="0">
              <a:solidFill>
                <a:schemeClr val="tx2"/>
              </a:solidFill>
            </a:endParaRP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1A62942E-7461-334C-B8B3-B6EB10579495}"/>
              </a:ext>
            </a:extLst>
          </p:cNvPr>
          <p:cNvSpPr/>
          <p:nvPr/>
        </p:nvSpPr>
        <p:spPr>
          <a:xfrm>
            <a:off x="7521947" y="5072493"/>
            <a:ext cx="1285973" cy="312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>
                <a:solidFill>
                  <a:schemeClr val="tx2"/>
                </a:solidFill>
              </a:rPr>
              <a:t>¿Cómo obtendremos feedback?</a:t>
            </a:r>
            <a:endParaRPr lang="es-CO" sz="900" dirty="0">
              <a:solidFill>
                <a:schemeClr val="tx2"/>
              </a:solidFill>
            </a:endParaRP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6D76D63B-EAEE-D74D-9AB2-AF0489AC3CCB}"/>
              </a:ext>
            </a:extLst>
          </p:cNvPr>
          <p:cNvSpPr/>
          <p:nvPr/>
        </p:nvSpPr>
        <p:spPr>
          <a:xfrm>
            <a:off x="10037419" y="4993169"/>
            <a:ext cx="1312300" cy="3121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>
                <a:solidFill>
                  <a:schemeClr val="tx2"/>
                </a:solidFill>
              </a:rPr>
              <a:t>¿Cómo mejoraremos nuestro proceso?</a:t>
            </a:r>
            <a:endParaRPr lang="es-CO" sz="900" dirty="0">
              <a:solidFill>
                <a:schemeClr val="tx2"/>
              </a:solidFill>
            </a:endParaRPr>
          </a:p>
        </p:txBody>
      </p:sp>
      <p:pic>
        <p:nvPicPr>
          <p:cNvPr id="75" name="Imagen 74">
            <a:extLst>
              <a:ext uri="{FF2B5EF4-FFF2-40B4-BE49-F238E27FC236}">
                <a16:creationId xmlns:a16="http://schemas.microsoft.com/office/drawing/2014/main" id="{D721D099-0DF9-A743-888A-633BFC5F077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87746" y="2012775"/>
            <a:ext cx="261471" cy="250423"/>
          </a:xfrm>
          <a:prstGeom prst="rect">
            <a:avLst/>
          </a:prstGeom>
        </p:spPr>
      </p:pic>
      <p:pic>
        <p:nvPicPr>
          <p:cNvPr id="76" name="Imagen 75">
            <a:extLst>
              <a:ext uri="{FF2B5EF4-FFF2-40B4-BE49-F238E27FC236}">
                <a16:creationId xmlns:a16="http://schemas.microsoft.com/office/drawing/2014/main" id="{085B853A-1BE8-E143-A7E5-3FA249197D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149" y="2007952"/>
            <a:ext cx="314106" cy="260069"/>
          </a:xfrm>
          <a:prstGeom prst="rect">
            <a:avLst/>
          </a:prstGeom>
        </p:spPr>
      </p:pic>
      <p:sp>
        <p:nvSpPr>
          <p:cNvPr id="77" name="Rectángulo 76">
            <a:extLst>
              <a:ext uri="{FF2B5EF4-FFF2-40B4-BE49-F238E27FC236}">
                <a16:creationId xmlns:a16="http://schemas.microsoft.com/office/drawing/2014/main" id="{AD05C7DA-C4CF-7147-81B6-D86365626B87}"/>
              </a:ext>
            </a:extLst>
          </p:cNvPr>
          <p:cNvSpPr/>
          <p:nvPr/>
        </p:nvSpPr>
        <p:spPr>
          <a:xfrm>
            <a:off x="1929787" y="2284012"/>
            <a:ext cx="3898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RTE</a:t>
            </a:r>
            <a:endParaRPr lang="es-ES_tradnl" sz="1050" dirty="0"/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11A4609F-AFD0-DC40-8323-DF16A12D973B}"/>
              </a:ext>
            </a:extLst>
          </p:cNvPr>
          <p:cNvSpPr/>
          <p:nvPr/>
        </p:nvSpPr>
        <p:spPr>
          <a:xfrm>
            <a:off x="2264040" y="2203221"/>
            <a:ext cx="689612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System</a:t>
            </a:r>
          </a:p>
          <a:p>
            <a:pPr algn="ctr"/>
            <a:r>
              <a:rPr lang="es-PE" sz="1050" dirty="0"/>
              <a:t>Arch/Eng</a:t>
            </a:r>
            <a:endParaRPr lang="es-ES_tradnl" sz="1050" dirty="0"/>
          </a:p>
        </p:txBody>
      </p:sp>
      <p:pic>
        <p:nvPicPr>
          <p:cNvPr id="79" name="Imagen 78">
            <a:extLst>
              <a:ext uri="{FF2B5EF4-FFF2-40B4-BE49-F238E27FC236}">
                <a16:creationId xmlns:a16="http://schemas.microsoft.com/office/drawing/2014/main" id="{C113BAA6-494C-9D4A-841F-2DD2735DF5F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51831" y="2012775"/>
            <a:ext cx="261471" cy="250423"/>
          </a:xfrm>
          <a:prstGeom prst="rect">
            <a:avLst/>
          </a:prstGeom>
        </p:spPr>
      </p:pic>
      <p:pic>
        <p:nvPicPr>
          <p:cNvPr id="80" name="Imagen 79">
            <a:extLst>
              <a:ext uri="{FF2B5EF4-FFF2-40B4-BE49-F238E27FC236}">
                <a16:creationId xmlns:a16="http://schemas.microsoft.com/office/drawing/2014/main" id="{2BFE0F01-76D7-6648-80DC-CAAE239EFDE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90869" y="2012775"/>
            <a:ext cx="261471" cy="250423"/>
          </a:xfrm>
          <a:prstGeom prst="rect">
            <a:avLst/>
          </a:prstGeom>
        </p:spPr>
      </p:pic>
      <p:pic>
        <p:nvPicPr>
          <p:cNvPr id="81" name="Imagen 80">
            <a:extLst>
              <a:ext uri="{FF2B5EF4-FFF2-40B4-BE49-F238E27FC236}">
                <a16:creationId xmlns:a16="http://schemas.microsoft.com/office/drawing/2014/main" id="{0AC580A1-48A1-354A-BAB9-B5687F7547C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32279" y="2012775"/>
            <a:ext cx="261471" cy="250423"/>
          </a:xfrm>
          <a:prstGeom prst="rect">
            <a:avLst/>
          </a:prstGeom>
        </p:spPr>
      </p:pic>
      <p:sp>
        <p:nvSpPr>
          <p:cNvPr id="82" name="Rectángulo 81">
            <a:extLst>
              <a:ext uri="{FF2B5EF4-FFF2-40B4-BE49-F238E27FC236}">
                <a16:creationId xmlns:a16="http://schemas.microsoft.com/office/drawing/2014/main" id="{1D97B116-0D77-1346-843B-3621C87297F4}"/>
              </a:ext>
            </a:extLst>
          </p:cNvPr>
          <p:cNvSpPr/>
          <p:nvPr/>
        </p:nvSpPr>
        <p:spPr>
          <a:xfrm>
            <a:off x="3850701" y="2203221"/>
            <a:ext cx="489236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Dev </a:t>
            </a:r>
          </a:p>
          <a:p>
            <a:pPr algn="ctr"/>
            <a:r>
              <a:rPr lang="es-PE" sz="1050" dirty="0"/>
              <a:t>Team</a:t>
            </a:r>
            <a:endParaRPr lang="es-ES_tradnl" sz="1050" dirty="0"/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35E5EAE6-842A-8046-94D2-9A6CB30AB979}"/>
              </a:ext>
            </a:extLst>
          </p:cNvPr>
          <p:cNvSpPr/>
          <p:nvPr/>
        </p:nvSpPr>
        <p:spPr>
          <a:xfrm>
            <a:off x="2843017" y="2195527"/>
            <a:ext cx="66556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Product </a:t>
            </a:r>
          </a:p>
          <a:p>
            <a:pPr algn="ctr"/>
            <a:r>
              <a:rPr lang="es-PE" sz="1050" dirty="0"/>
              <a:t>Owner</a:t>
            </a:r>
            <a:endParaRPr lang="es-ES_tradnl" sz="1050" dirty="0"/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294A410A-8580-5145-B208-CDCC8EA84CEC}"/>
              </a:ext>
            </a:extLst>
          </p:cNvPr>
          <p:cNvSpPr/>
          <p:nvPr/>
        </p:nvSpPr>
        <p:spPr>
          <a:xfrm>
            <a:off x="3349202" y="2203221"/>
            <a:ext cx="575800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Scrum</a:t>
            </a:r>
            <a:br>
              <a:rPr lang="es-PE" sz="1050" dirty="0"/>
            </a:br>
            <a:r>
              <a:rPr lang="es-PE" sz="1050" dirty="0"/>
              <a:t>Master</a:t>
            </a:r>
            <a:endParaRPr lang="es-ES_tradnl" sz="1050" dirty="0"/>
          </a:p>
        </p:txBody>
      </p:sp>
      <p:pic>
        <p:nvPicPr>
          <p:cNvPr id="86" name="Imagen 85">
            <a:extLst>
              <a:ext uri="{FF2B5EF4-FFF2-40B4-BE49-F238E27FC236}">
                <a16:creationId xmlns:a16="http://schemas.microsoft.com/office/drawing/2014/main" id="{65F90F8E-FDFE-C049-9414-7604007F638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84517" y="3618701"/>
            <a:ext cx="261471" cy="250423"/>
          </a:xfrm>
          <a:prstGeom prst="rect">
            <a:avLst/>
          </a:prstGeom>
        </p:spPr>
      </p:pic>
      <p:pic>
        <p:nvPicPr>
          <p:cNvPr id="88" name="Imagen 87">
            <a:extLst>
              <a:ext uri="{FF2B5EF4-FFF2-40B4-BE49-F238E27FC236}">
                <a16:creationId xmlns:a16="http://schemas.microsoft.com/office/drawing/2014/main" id="{5AF1057F-C536-1843-AEDE-7AF1A792D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0920" y="3613878"/>
            <a:ext cx="314106" cy="260069"/>
          </a:xfrm>
          <a:prstGeom prst="rect">
            <a:avLst/>
          </a:prstGeom>
        </p:spPr>
      </p:pic>
      <p:sp>
        <p:nvSpPr>
          <p:cNvPr id="89" name="Rectángulo 88">
            <a:extLst>
              <a:ext uri="{FF2B5EF4-FFF2-40B4-BE49-F238E27FC236}">
                <a16:creationId xmlns:a16="http://schemas.microsoft.com/office/drawing/2014/main" id="{45CD5B7A-6A91-B340-AE04-3F6A02CD5E0C}"/>
              </a:ext>
            </a:extLst>
          </p:cNvPr>
          <p:cNvSpPr/>
          <p:nvPr/>
        </p:nvSpPr>
        <p:spPr>
          <a:xfrm>
            <a:off x="2126558" y="3889938"/>
            <a:ext cx="3898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RTE</a:t>
            </a:r>
            <a:endParaRPr lang="es-ES_tradnl" sz="1050" dirty="0"/>
          </a:p>
        </p:txBody>
      </p:sp>
      <p:sp>
        <p:nvSpPr>
          <p:cNvPr id="90" name="Rectángulo 89">
            <a:extLst>
              <a:ext uri="{FF2B5EF4-FFF2-40B4-BE49-F238E27FC236}">
                <a16:creationId xmlns:a16="http://schemas.microsoft.com/office/drawing/2014/main" id="{52DA43DB-1BE9-824A-8EA3-DFCCBE06B177}"/>
              </a:ext>
            </a:extLst>
          </p:cNvPr>
          <p:cNvSpPr/>
          <p:nvPr/>
        </p:nvSpPr>
        <p:spPr>
          <a:xfrm>
            <a:off x="2460811" y="3809147"/>
            <a:ext cx="689612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System</a:t>
            </a:r>
          </a:p>
          <a:p>
            <a:pPr algn="ctr"/>
            <a:r>
              <a:rPr lang="es-PE" sz="1050" dirty="0"/>
              <a:t>Arch/Eng</a:t>
            </a:r>
            <a:endParaRPr lang="es-ES_tradnl" sz="1050" dirty="0"/>
          </a:p>
        </p:txBody>
      </p:sp>
      <p:pic>
        <p:nvPicPr>
          <p:cNvPr id="91" name="Imagen 90">
            <a:extLst>
              <a:ext uri="{FF2B5EF4-FFF2-40B4-BE49-F238E27FC236}">
                <a16:creationId xmlns:a16="http://schemas.microsoft.com/office/drawing/2014/main" id="{40A92A09-8D79-D647-B6A3-56CD577FB51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48602" y="3618701"/>
            <a:ext cx="261471" cy="250423"/>
          </a:xfrm>
          <a:prstGeom prst="rect">
            <a:avLst/>
          </a:prstGeom>
        </p:spPr>
      </p:pic>
      <p:pic>
        <p:nvPicPr>
          <p:cNvPr id="92" name="Imagen 91">
            <a:extLst>
              <a:ext uri="{FF2B5EF4-FFF2-40B4-BE49-F238E27FC236}">
                <a16:creationId xmlns:a16="http://schemas.microsoft.com/office/drawing/2014/main" id="{E1BD426F-B450-CE43-8A61-6F7F5B03E21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87640" y="3618701"/>
            <a:ext cx="261471" cy="250423"/>
          </a:xfrm>
          <a:prstGeom prst="rect">
            <a:avLst/>
          </a:prstGeom>
        </p:spPr>
      </p:pic>
      <p:pic>
        <p:nvPicPr>
          <p:cNvPr id="93" name="Imagen 92">
            <a:extLst>
              <a:ext uri="{FF2B5EF4-FFF2-40B4-BE49-F238E27FC236}">
                <a16:creationId xmlns:a16="http://schemas.microsoft.com/office/drawing/2014/main" id="{470316A8-3D30-5E49-AC60-63FAA7BD0CD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29050" y="3618701"/>
            <a:ext cx="261471" cy="250423"/>
          </a:xfrm>
          <a:prstGeom prst="rect">
            <a:avLst/>
          </a:prstGeom>
        </p:spPr>
      </p:pic>
      <p:sp>
        <p:nvSpPr>
          <p:cNvPr id="94" name="Rectángulo 93">
            <a:extLst>
              <a:ext uri="{FF2B5EF4-FFF2-40B4-BE49-F238E27FC236}">
                <a16:creationId xmlns:a16="http://schemas.microsoft.com/office/drawing/2014/main" id="{8ACA1E56-5B4F-C64E-A365-FE8C5123931F}"/>
              </a:ext>
            </a:extLst>
          </p:cNvPr>
          <p:cNvSpPr/>
          <p:nvPr/>
        </p:nvSpPr>
        <p:spPr>
          <a:xfrm>
            <a:off x="4047472" y="3809147"/>
            <a:ext cx="489236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Dev </a:t>
            </a:r>
          </a:p>
          <a:p>
            <a:pPr algn="ctr"/>
            <a:r>
              <a:rPr lang="es-PE" sz="1050" dirty="0"/>
              <a:t>Team</a:t>
            </a:r>
            <a:endParaRPr lang="es-ES_tradnl" sz="1050" dirty="0"/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id="{855D06B7-C7D2-4D44-A96E-DC78F5E0462C}"/>
              </a:ext>
            </a:extLst>
          </p:cNvPr>
          <p:cNvSpPr/>
          <p:nvPr/>
        </p:nvSpPr>
        <p:spPr>
          <a:xfrm>
            <a:off x="3039788" y="3801453"/>
            <a:ext cx="66556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Product </a:t>
            </a:r>
          </a:p>
          <a:p>
            <a:pPr algn="ctr"/>
            <a:r>
              <a:rPr lang="es-PE" sz="1050" dirty="0"/>
              <a:t>Owner</a:t>
            </a:r>
            <a:endParaRPr lang="es-ES_tradnl" sz="1050" dirty="0"/>
          </a:p>
        </p:txBody>
      </p:sp>
      <p:sp>
        <p:nvSpPr>
          <p:cNvPr id="96" name="Rectángulo 95">
            <a:extLst>
              <a:ext uri="{FF2B5EF4-FFF2-40B4-BE49-F238E27FC236}">
                <a16:creationId xmlns:a16="http://schemas.microsoft.com/office/drawing/2014/main" id="{EC84A718-4BB9-2849-8316-F7ED8C57E1B9}"/>
              </a:ext>
            </a:extLst>
          </p:cNvPr>
          <p:cNvSpPr/>
          <p:nvPr/>
        </p:nvSpPr>
        <p:spPr>
          <a:xfrm>
            <a:off x="3545973" y="3809147"/>
            <a:ext cx="575800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1050" dirty="0"/>
              <a:t>Scrum</a:t>
            </a:r>
            <a:br>
              <a:rPr lang="es-PE" sz="1050" dirty="0"/>
            </a:br>
            <a:r>
              <a:rPr lang="es-PE" sz="1050" dirty="0"/>
              <a:t>Master</a:t>
            </a:r>
            <a:endParaRPr lang="es-ES_tradnl" sz="1050" dirty="0"/>
          </a:p>
        </p:txBody>
      </p:sp>
      <p:pic>
        <p:nvPicPr>
          <p:cNvPr id="97" name="Imagen 96">
            <a:extLst>
              <a:ext uri="{FF2B5EF4-FFF2-40B4-BE49-F238E27FC236}">
                <a16:creationId xmlns:a16="http://schemas.microsoft.com/office/drawing/2014/main" id="{9264A6B5-5613-0C4B-8F32-315BCF518A4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172105" y="1610169"/>
            <a:ext cx="532149" cy="532149"/>
          </a:xfrm>
          <a:prstGeom prst="rect">
            <a:avLst/>
          </a:prstGeom>
        </p:spPr>
      </p:pic>
      <p:sp>
        <p:nvSpPr>
          <p:cNvPr id="98" name="Rectángulo 97">
            <a:extLst>
              <a:ext uri="{FF2B5EF4-FFF2-40B4-BE49-F238E27FC236}">
                <a16:creationId xmlns:a16="http://schemas.microsoft.com/office/drawing/2014/main" id="{EF729BDA-04D2-094F-B1F9-A214D1479308}"/>
              </a:ext>
            </a:extLst>
          </p:cNvPr>
          <p:cNvSpPr/>
          <p:nvPr/>
        </p:nvSpPr>
        <p:spPr>
          <a:xfrm>
            <a:off x="9675105" y="2052626"/>
            <a:ext cx="18296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4,5 horas por Sprint</a:t>
            </a:r>
            <a:endParaRPr lang="es-ES_tradnl" sz="1600" dirty="0"/>
          </a:p>
        </p:txBody>
      </p:sp>
      <p:pic>
        <p:nvPicPr>
          <p:cNvPr id="64" name="Imagen 63">
            <a:extLst>
              <a:ext uri="{FF2B5EF4-FFF2-40B4-BE49-F238E27FC236}">
                <a16:creationId xmlns:a16="http://schemas.microsoft.com/office/drawing/2014/main" id="{E834E713-D3BF-4A2E-9D81-1C133DF3E6B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056882" y="5047501"/>
            <a:ext cx="532149" cy="532149"/>
          </a:xfrm>
          <a:prstGeom prst="rect">
            <a:avLst/>
          </a:prstGeom>
        </p:spPr>
      </p:pic>
      <p:pic>
        <p:nvPicPr>
          <p:cNvPr id="65" name="Imagen 64">
            <a:extLst>
              <a:ext uri="{FF2B5EF4-FFF2-40B4-BE49-F238E27FC236}">
                <a16:creationId xmlns:a16="http://schemas.microsoft.com/office/drawing/2014/main" id="{EB4F60DF-0CE2-4B78-A3FA-7CF7CEEB3E1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85536" y="4979651"/>
            <a:ext cx="532149" cy="532149"/>
          </a:xfrm>
          <a:prstGeom prst="rect">
            <a:avLst/>
          </a:prstGeom>
        </p:spPr>
      </p:pic>
      <p:pic>
        <p:nvPicPr>
          <p:cNvPr id="69" name="Imagen 68">
            <a:extLst>
              <a:ext uri="{FF2B5EF4-FFF2-40B4-BE49-F238E27FC236}">
                <a16:creationId xmlns:a16="http://schemas.microsoft.com/office/drawing/2014/main" id="{F28FC876-B49C-48F3-A5E8-DF4FA1CF784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715756" y="5006745"/>
            <a:ext cx="532149" cy="532149"/>
          </a:xfrm>
          <a:prstGeom prst="rect">
            <a:avLst/>
          </a:prstGeom>
        </p:spPr>
      </p:pic>
      <p:pic>
        <p:nvPicPr>
          <p:cNvPr id="70" name="Imagen 69">
            <a:extLst>
              <a:ext uri="{FF2B5EF4-FFF2-40B4-BE49-F238E27FC236}">
                <a16:creationId xmlns:a16="http://schemas.microsoft.com/office/drawing/2014/main" id="{27370852-A4FC-41D2-ACB4-FD7B2C8D4FC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1146031" y="5012240"/>
            <a:ext cx="532149" cy="532149"/>
          </a:xfrm>
          <a:prstGeom prst="rect">
            <a:avLst/>
          </a:prstGeom>
        </p:spPr>
      </p:pic>
      <p:sp>
        <p:nvSpPr>
          <p:cNvPr id="71" name="Rectángulo 70">
            <a:extLst>
              <a:ext uri="{FF2B5EF4-FFF2-40B4-BE49-F238E27FC236}">
                <a16:creationId xmlns:a16="http://schemas.microsoft.com/office/drawing/2014/main" id="{B6A946DA-0824-445E-9767-9A2E28C36E86}"/>
              </a:ext>
            </a:extLst>
          </p:cNvPr>
          <p:cNvSpPr/>
          <p:nvPr/>
        </p:nvSpPr>
        <p:spPr>
          <a:xfrm>
            <a:off x="11043438" y="4805374"/>
            <a:ext cx="6767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200" dirty="0">
                <a:solidFill>
                  <a:schemeClr val="tx2"/>
                </a:solidFill>
              </a:rPr>
              <a:t>15 mins</a:t>
            </a:r>
            <a:endParaRPr lang="es-ES_tradnl" sz="1200" dirty="0"/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90B62BE5-819E-447A-9D0E-43F25F7B6FFC}"/>
              </a:ext>
            </a:extLst>
          </p:cNvPr>
          <p:cNvSpPr/>
          <p:nvPr/>
        </p:nvSpPr>
        <p:spPr>
          <a:xfrm>
            <a:off x="8625116" y="4860685"/>
            <a:ext cx="6767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200" dirty="0">
                <a:solidFill>
                  <a:schemeClr val="tx2"/>
                </a:solidFill>
              </a:rPr>
              <a:t>15 mins</a:t>
            </a:r>
            <a:endParaRPr lang="es-ES_tradnl" sz="1200" dirty="0"/>
          </a:p>
        </p:txBody>
      </p:sp>
      <p:sp>
        <p:nvSpPr>
          <p:cNvPr id="99" name="Rectángulo 98">
            <a:extLst>
              <a:ext uri="{FF2B5EF4-FFF2-40B4-BE49-F238E27FC236}">
                <a16:creationId xmlns:a16="http://schemas.microsoft.com/office/drawing/2014/main" id="{83B518E0-7502-4591-A92C-D5E3F7D4123C}"/>
              </a:ext>
            </a:extLst>
          </p:cNvPr>
          <p:cNvSpPr/>
          <p:nvPr/>
        </p:nvSpPr>
        <p:spPr>
          <a:xfrm>
            <a:off x="6405097" y="4861781"/>
            <a:ext cx="7778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200" dirty="0">
                <a:solidFill>
                  <a:schemeClr val="tx2"/>
                </a:solidFill>
              </a:rPr>
              <a:t>3,5 Horas</a:t>
            </a:r>
            <a:endParaRPr lang="es-ES_tradnl" sz="1200" dirty="0"/>
          </a:p>
        </p:txBody>
      </p:sp>
      <p:sp>
        <p:nvSpPr>
          <p:cNvPr id="100" name="Rectángulo 99">
            <a:extLst>
              <a:ext uri="{FF2B5EF4-FFF2-40B4-BE49-F238E27FC236}">
                <a16:creationId xmlns:a16="http://schemas.microsoft.com/office/drawing/2014/main" id="{494A1580-9F4E-430A-B28B-A29DEE5582DB}"/>
              </a:ext>
            </a:extLst>
          </p:cNvPr>
          <p:cNvSpPr/>
          <p:nvPr/>
        </p:nvSpPr>
        <p:spPr>
          <a:xfrm>
            <a:off x="4012502" y="4893076"/>
            <a:ext cx="67678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200" dirty="0">
                <a:solidFill>
                  <a:schemeClr val="tx2"/>
                </a:solidFill>
              </a:rPr>
              <a:t>30 mins</a:t>
            </a:r>
            <a:endParaRPr lang="es-ES_tradnl" sz="1200" dirty="0"/>
          </a:p>
        </p:txBody>
      </p:sp>
    </p:spTree>
    <p:extLst>
      <p:ext uri="{BB962C8B-B14F-4D97-AF65-F5344CB8AC3E}">
        <p14:creationId xmlns:p14="http://schemas.microsoft.com/office/powerpoint/2010/main" val="144564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357212"/>
              </p:ext>
            </p:extLst>
          </p:nvPr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r>
                        <a:rPr lang="es-PE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RETRO SPRINT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530C6CC-33D8-48C4-B213-EE884D1B65DE}"/>
              </a:ext>
            </a:extLst>
          </p:cNvPr>
          <p:cNvSpPr txBox="1"/>
          <p:nvPr/>
        </p:nvSpPr>
        <p:spPr>
          <a:xfrm>
            <a:off x="576952" y="1086678"/>
            <a:ext cx="3557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Que hicimos bien?</a:t>
            </a:r>
            <a:endParaRPr lang="es-CO" b="1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DD84283-516D-42F3-86E8-633E1943A326}"/>
              </a:ext>
            </a:extLst>
          </p:cNvPr>
          <p:cNvSpPr txBox="1"/>
          <p:nvPr/>
        </p:nvSpPr>
        <p:spPr>
          <a:xfrm>
            <a:off x="576952" y="2657061"/>
            <a:ext cx="3557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Que se puede mejorar?</a:t>
            </a:r>
            <a:endParaRPr lang="es-CO" b="1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100E3C7-3799-42FB-91ED-B1C4FD2B5C73}"/>
              </a:ext>
            </a:extLst>
          </p:cNvPr>
          <p:cNvSpPr txBox="1"/>
          <p:nvPr/>
        </p:nvSpPr>
        <p:spPr>
          <a:xfrm>
            <a:off x="689113" y="1456010"/>
            <a:ext cx="106812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Asignación de los roles, incluyendo el que investigaba los API Rest externos en paralelo al desarrollo del front y del 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0CA4A48-A860-49FE-8FEE-F25B3E5CE99F}"/>
              </a:ext>
            </a:extLst>
          </p:cNvPr>
          <p:cNvSpPr txBox="1"/>
          <p:nvPr/>
        </p:nvSpPr>
        <p:spPr>
          <a:xfrm>
            <a:off x="689113" y="3231443"/>
            <a:ext cx="10681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 asignaron mas historias de usuario de las que podía hacer el equipo.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2960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71893"/>
              </p:ext>
            </p:extLst>
          </p:nvPr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r>
                        <a:rPr lang="es-PE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PLAN SPRINT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1DADB68-81CA-47BE-872D-D25957177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092079"/>
              </p:ext>
            </p:extLst>
          </p:nvPr>
        </p:nvGraphicFramePr>
        <p:xfrm>
          <a:off x="3386667" y="1487528"/>
          <a:ext cx="5418666" cy="3861333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4763281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07230778"/>
                    </a:ext>
                  </a:extLst>
                </a:gridCol>
              </a:tblGrid>
              <a:tr h="42903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Actividades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Sprint 1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474231"/>
                  </a:ext>
                </a:extLst>
              </a:tr>
              <a:tr h="42903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Plan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4:30 pm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4015968"/>
                  </a:ext>
                </a:extLst>
              </a:tr>
              <a:tr h="42903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Execute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5:00 pm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376707"/>
                  </a:ext>
                </a:extLst>
              </a:tr>
              <a:tr h="42903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Daily 1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6:00 pm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758417"/>
                  </a:ext>
                </a:extLst>
              </a:tr>
              <a:tr h="42903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Daily 2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7:00 pm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1432465"/>
                  </a:ext>
                </a:extLst>
              </a:tr>
              <a:tr h="42903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Daily 3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8:00 pm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741537"/>
                  </a:ext>
                </a:extLst>
              </a:tr>
              <a:tr h="429037"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Execute 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8:30 pm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756383"/>
                  </a:ext>
                </a:extLst>
              </a:tr>
              <a:tr h="429037"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Review 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8:45 pm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062199"/>
                  </a:ext>
                </a:extLst>
              </a:tr>
              <a:tr h="42903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Retro End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9:00 pm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572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1516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699996"/>
              </p:ext>
            </p:extLst>
          </p:nvPr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r>
                        <a:rPr lang="es-PE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PLAN SPRINT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5B513B0-66E4-4AFD-A8F8-3715B0F392AA}"/>
              </a:ext>
            </a:extLst>
          </p:cNvPr>
          <p:cNvSpPr txBox="1"/>
          <p:nvPr/>
        </p:nvSpPr>
        <p:spPr>
          <a:xfrm>
            <a:off x="697271" y="914400"/>
            <a:ext cx="3834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Product Backlog</a:t>
            </a:r>
            <a:endParaRPr lang="es-CO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C214DA8-0CA5-4FB4-A692-E0A7E3AEE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065" y="1500428"/>
            <a:ext cx="10508604" cy="484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863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388016"/>
              </p:ext>
            </p:extLst>
          </p:nvPr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r>
                        <a:rPr lang="es-PE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PLAN SPRINT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9297B862-7149-4585-92FC-6912762FA770}"/>
              </a:ext>
            </a:extLst>
          </p:cNvPr>
          <p:cNvSpPr txBox="1"/>
          <p:nvPr/>
        </p:nvSpPr>
        <p:spPr>
          <a:xfrm>
            <a:off x="576952" y="1086678"/>
            <a:ext cx="3557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Sprint Backlog</a:t>
            </a:r>
            <a:endParaRPr lang="es-CO" b="1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8F021CE-60A8-4813-A09F-ACE70EB9B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596" y="1854005"/>
            <a:ext cx="11095238" cy="4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6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306573"/>
              </p:ext>
            </p:extLst>
          </p:nvPr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r>
                        <a:rPr lang="es-PE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DAILY MEETING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DFD53E24-7077-4AC9-8358-9D9A326D17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23" y="1961322"/>
            <a:ext cx="4291663" cy="32187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A8C0FC7E-5641-4CD6-A7CF-2C1C988F7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659" y="1961322"/>
            <a:ext cx="4291663" cy="32187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16238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1736"/>
              </p:ext>
            </p:extLst>
          </p:nvPr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r>
                        <a:rPr lang="es-PE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EXECUTE SPRINT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44FFA0D-E9A2-4CEA-85F4-D0C316E36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47" y="1829000"/>
            <a:ext cx="11361905" cy="3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126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/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r>
                        <a:rPr lang="es-PE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EXECUTE SPRINT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106D504-DF3E-4E44-BEDF-8613325586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033" y="1296441"/>
            <a:ext cx="3424031" cy="4565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9AAA520-934C-4DD6-AB33-AB5BE8F302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15" y="2084698"/>
            <a:ext cx="3985147" cy="29888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C9A9FB24-6271-48D0-88D3-8396E66F80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9526" y="2410057"/>
            <a:ext cx="3598227" cy="26986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4265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247445"/>
              </p:ext>
            </p:extLst>
          </p:nvPr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r>
                        <a:rPr lang="es-PE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EXECUTE SPRINT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08E5E477-4AAB-4613-91A7-B1F71C7E4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19" y="1600428"/>
            <a:ext cx="11104762" cy="3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030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CFC8CC3-B497-C94F-ADDA-908BCAE20E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3568487"/>
              </p:ext>
            </p:extLst>
          </p:nvPr>
        </p:nvGraphicFramePr>
        <p:xfrm>
          <a:off x="291106" y="175202"/>
          <a:ext cx="11570219" cy="62829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570219">
                  <a:extLst>
                    <a:ext uri="{9D8B030D-6E8A-4147-A177-3AD203B41FA5}">
                      <a16:colId xmlns:a16="http://schemas.microsoft.com/office/drawing/2014/main" val="2952159737"/>
                    </a:ext>
                  </a:extLst>
                </a:gridCol>
              </a:tblGrid>
              <a:tr h="628295">
                <a:tc>
                  <a:txBody>
                    <a:bodyPr/>
                    <a:lstStyle/>
                    <a:p>
                      <a:pPr algn="ctr"/>
                      <a:r>
                        <a:rPr lang="es-PE" sz="1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REVIEW SPRINT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664342"/>
                  </a:ext>
                </a:extLst>
              </a:tr>
            </a:tbl>
          </a:graphicData>
        </a:graphic>
      </p:graphicFrame>
      <p:sp>
        <p:nvSpPr>
          <p:cNvPr id="282" name="Rectángulo redondeado 281">
            <a:extLst>
              <a:ext uri="{FF2B5EF4-FFF2-40B4-BE49-F238E27FC236}">
                <a16:creationId xmlns:a16="http://schemas.microsoft.com/office/drawing/2014/main" id="{043A9970-5DB8-BF41-8012-E4C17B3B8543}"/>
              </a:ext>
            </a:extLst>
          </p:cNvPr>
          <p:cNvSpPr/>
          <p:nvPr/>
        </p:nvSpPr>
        <p:spPr>
          <a:xfrm>
            <a:off x="139673" y="127246"/>
            <a:ext cx="11875543" cy="6581898"/>
          </a:xfrm>
          <a:prstGeom prst="roundRect">
            <a:avLst>
              <a:gd name="adj" fmla="val 3582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FBC6B94-A5ED-E34D-BF0B-749C6BC9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5" y="237654"/>
            <a:ext cx="1978121" cy="51996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530C6CC-33D8-48C4-B213-EE884D1B65DE}"/>
              </a:ext>
            </a:extLst>
          </p:cNvPr>
          <p:cNvSpPr txBox="1"/>
          <p:nvPr/>
        </p:nvSpPr>
        <p:spPr>
          <a:xfrm>
            <a:off x="576952" y="1086678"/>
            <a:ext cx="3557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Indicadores</a:t>
            </a:r>
            <a:endParaRPr lang="es-CO" b="1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6DF68B1-586D-42CB-A9BF-CB78B8F92C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575" y="1739191"/>
            <a:ext cx="3302849" cy="456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20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</TotalTime>
  <Words>337</Words>
  <Application>Microsoft Office PowerPoint</Application>
  <PresentationFormat>Panorámica</PresentationFormat>
  <Paragraphs>86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DSP13090-18357</cp:lastModifiedBy>
  <cp:revision>162</cp:revision>
  <dcterms:modified xsi:type="dcterms:W3CDTF">2019-09-04T10:30:16Z</dcterms:modified>
</cp:coreProperties>
</file>

<file path=docProps/thumbnail.jpeg>
</file>